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Gill Sans MT"/>
      </a:defRPr>
    </a:lvl1pPr>
    <a:lvl2pPr indent="228600" defTabSz="457200" latinLnBrk="0">
      <a:defRPr sz="1200">
        <a:latin typeface="+mn-lt"/>
        <a:ea typeface="+mn-ea"/>
        <a:cs typeface="+mn-cs"/>
        <a:sym typeface="Gill Sans MT"/>
      </a:defRPr>
    </a:lvl2pPr>
    <a:lvl3pPr indent="457200" defTabSz="457200" latinLnBrk="0">
      <a:defRPr sz="1200">
        <a:latin typeface="+mn-lt"/>
        <a:ea typeface="+mn-ea"/>
        <a:cs typeface="+mn-cs"/>
        <a:sym typeface="Gill Sans MT"/>
      </a:defRPr>
    </a:lvl3pPr>
    <a:lvl4pPr indent="685800" defTabSz="457200" latinLnBrk="0">
      <a:defRPr sz="1200">
        <a:latin typeface="+mn-lt"/>
        <a:ea typeface="+mn-ea"/>
        <a:cs typeface="+mn-cs"/>
        <a:sym typeface="Gill Sans MT"/>
      </a:defRPr>
    </a:lvl4pPr>
    <a:lvl5pPr indent="914400" defTabSz="457200" latinLnBrk="0">
      <a:defRPr sz="1200">
        <a:latin typeface="+mn-lt"/>
        <a:ea typeface="+mn-ea"/>
        <a:cs typeface="+mn-cs"/>
        <a:sym typeface="Gill Sans MT"/>
      </a:defRPr>
    </a:lvl5pPr>
    <a:lvl6pPr indent="1143000" defTabSz="457200" latinLnBrk="0">
      <a:defRPr sz="1200">
        <a:latin typeface="+mn-lt"/>
        <a:ea typeface="+mn-ea"/>
        <a:cs typeface="+mn-cs"/>
        <a:sym typeface="Gill Sans MT"/>
      </a:defRPr>
    </a:lvl6pPr>
    <a:lvl7pPr indent="1371600" defTabSz="457200" latinLnBrk="0">
      <a:defRPr sz="1200">
        <a:latin typeface="+mn-lt"/>
        <a:ea typeface="+mn-ea"/>
        <a:cs typeface="+mn-cs"/>
        <a:sym typeface="Gill Sans MT"/>
      </a:defRPr>
    </a:lvl7pPr>
    <a:lvl8pPr indent="1600200" defTabSz="457200" latinLnBrk="0">
      <a:defRPr sz="1200">
        <a:latin typeface="+mn-lt"/>
        <a:ea typeface="+mn-ea"/>
        <a:cs typeface="+mn-cs"/>
        <a:sym typeface="Gill Sans MT"/>
      </a:defRPr>
    </a:lvl8pPr>
    <a:lvl9pPr indent="1828800" defTabSz="457200" latinLnBrk="0">
      <a:defRPr sz="1200">
        <a:latin typeface="+mn-lt"/>
        <a:ea typeface="+mn-ea"/>
        <a:cs typeface="+mn-cs"/>
        <a:sym typeface="Gill Sans MT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" name="Title Text"/>
          <p:cNvSpPr txBox="1">
            <a:spLocks noGrp="1"/>
          </p:cNvSpPr>
          <p:nvPr>
            <p:ph type="title"/>
          </p:nvPr>
        </p:nvSpPr>
        <p:spPr>
          <a:xfrm>
            <a:off x="2417778" y="802297"/>
            <a:ext cx="8637075" cy="2541433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r>
              <a:t>Title Text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417778" y="3531203"/>
            <a:ext cx="8637074" cy="977623"/>
          </a:xfrm>
          <a:prstGeom prst="rect">
            <a:avLst/>
          </a:prstGeom>
        </p:spPr>
        <p:txBody>
          <a:bodyPr lIns="91438" tIns="91438" rIns="91438" bIns="91438"/>
          <a:lstStyle>
            <a:lvl1pPr marL="0" indent="0">
              <a:buClrTx/>
              <a:buSzTx/>
              <a:buFontTx/>
              <a:buNone/>
              <a:defRPr sz="1800" cap="all"/>
            </a:lvl1pPr>
            <a:lvl2pPr marL="0" indent="0">
              <a:buClrTx/>
              <a:buSzTx/>
              <a:buFontTx/>
              <a:buNone/>
              <a:defRPr sz="1800" cap="all"/>
            </a:lvl2pPr>
            <a:lvl3pPr marL="0" indent="0">
              <a:buClrTx/>
              <a:buSzTx/>
              <a:buFontTx/>
              <a:buNone/>
              <a:defRPr sz="1800" cap="all"/>
            </a:lvl3pPr>
            <a:lvl4pPr marL="0" indent="0">
              <a:buClrTx/>
              <a:buSzTx/>
              <a:buFontTx/>
              <a:buNone/>
              <a:defRPr sz="1800" cap="all"/>
            </a:lvl4pPr>
            <a:lvl5pPr marL="0" indent="0">
              <a:buClrTx/>
              <a:buSzTx/>
              <a:buFontTx/>
              <a:buNone/>
              <a:defRPr sz="1800" cap="al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traight Connector 14"/>
          <p:cNvSpPr/>
          <p:nvPr/>
        </p:nvSpPr>
        <p:spPr>
          <a:xfrm>
            <a:off x="2417778" y="3528540"/>
            <a:ext cx="8637075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9009" y="798972"/>
            <a:ext cx="499674" cy="52323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9439109" y="798972"/>
            <a:ext cx="1615744" cy="4659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1"/>
          </p:nvPr>
        </p:nvSpPr>
        <p:spPr>
          <a:xfrm>
            <a:off x="1444671" y="798972"/>
            <a:ext cx="7828831" cy="465989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09" y="798973"/>
            <a:ext cx="2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2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32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" name="Title Text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2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4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4239" y="3806195"/>
            <a:ext cx="8630447" cy="101293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traight Connector 14"/>
          <p:cNvSpPr/>
          <p:nvPr/>
        </p:nvSpPr>
        <p:spPr>
          <a:xfrm>
            <a:off x="1454239" y="3804985"/>
            <a:ext cx="8630448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5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traight Connector 3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xfrm>
            <a:off x="1447191" y="804162"/>
            <a:ext cx="9607661" cy="10563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2pPr>
            <a:lvl3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3pPr>
            <a:lvl4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4pPr>
            <a:lvl5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412362" y="2023003"/>
            <a:ext cx="4645154" cy="802239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73" name="Straight Connector 28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444671" y="798972"/>
            <a:ext cx="3273100" cy="2247119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43713" y="798974"/>
            <a:ext cx="6012472" cy="4658827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89"/>
            <a:ext cx="3269491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18" name="Group 7"/>
          <p:cNvGrpSpPr/>
          <p:nvPr/>
        </p:nvGrpSpPr>
        <p:grpSpPr>
          <a:xfrm>
            <a:off x="7477385" y="482169"/>
            <a:ext cx="4074538" cy="5149103"/>
            <a:chOff x="0" y="0"/>
            <a:chExt cx="4074536" cy="5149101"/>
          </a:xfrm>
        </p:grpSpPr>
        <p:sp>
          <p:nvSpPr>
            <p:cNvPr id="116" name="Rectangle 17"/>
            <p:cNvSpPr/>
            <p:nvPr/>
          </p:nvSpPr>
          <p:spPr>
            <a:xfrm>
              <a:off x="-1" y="-1"/>
              <a:ext cx="4074538" cy="5149103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127000" dist="228600" dir="4740000" rotWithShape="0">
                <a:srgbClr val="000000">
                  <a:alpha val="34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  <a:endParaR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5"/>
              <a:ext cx="3450292" cy="4466454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  <a:endParaRPr/>
            </a:p>
          </p:txBody>
        </p:sp>
      </p:grp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1451205" y="1129513"/>
            <a:ext cx="5532330" cy="1830586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24389" y="1122542"/>
            <a:ext cx="2791173" cy="38663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0329" y="3145992"/>
            <a:ext cx="5524404" cy="200374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1" y="3143605"/>
            <a:ext cx="552735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3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traight Connector 2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1405" y="798972"/>
            <a:ext cx="499674" cy="523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2800">
                <a:solidFill>
                  <a:schemeClr val="accent1"/>
                </a:solidFill>
                <a:latin typeface="+mn-lt"/>
                <a:ea typeface="+mn-ea"/>
                <a:cs typeface="+mn-cs"/>
                <a:sym typeface="Gill Sans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1698170" marR="0" indent="-32657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>
            <a:spLocks noGrp="1"/>
          </p:cNvSpPr>
          <p:nvPr>
            <p:ph type="ctrTitle"/>
          </p:nvPr>
        </p:nvSpPr>
        <p:spPr>
          <a:xfrm>
            <a:off x="2417779" y="802296"/>
            <a:ext cx="8637073" cy="2541435"/>
          </a:xfrm>
          <a:prstGeom prst="rect">
            <a:avLst/>
          </a:prstGeom>
        </p:spPr>
        <p:txBody>
          <a:bodyPr/>
          <a:lstStyle/>
          <a:p>
            <a:r>
              <a:t>Node.js</a:t>
            </a:r>
          </a:p>
        </p:txBody>
      </p:sp>
      <p:sp>
        <p:nvSpPr>
          <p:cNvPr id="159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417779" y="3531203"/>
            <a:ext cx="8637073" cy="977623"/>
          </a:xfrm>
          <a:prstGeom prst="rect">
            <a:avLst/>
          </a:prstGeom>
        </p:spPr>
        <p:txBody>
          <a:bodyPr/>
          <a:lstStyle/>
          <a:p>
            <a:r>
              <a:t>A Brief Lesson From Yin Bin and Adam Crooks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Express JS</a:t>
            </a:r>
          </a:p>
        </p:txBody>
      </p:sp>
      <p:sp>
        <p:nvSpPr>
          <p:cNvPr id="189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5"/>
            <a:ext cx="4363078" cy="5004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End Product</a:t>
            </a:r>
          </a:p>
        </p:txBody>
      </p:sp>
      <p:pic>
        <p:nvPicPr>
          <p:cNvPr id="195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db</a:t>
            </a:r>
          </a:p>
        </p:txBody>
      </p:sp>
      <p:sp>
        <p:nvSpPr>
          <p:cNvPr id="20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294361" y="1853752"/>
            <a:ext cx="9603277" cy="3450616"/>
          </a:xfrm>
          <a:prstGeom prst="rect">
            <a:avLst/>
          </a:prstGeom>
        </p:spPr>
        <p:txBody>
          <a:bodyPr/>
          <a:lstStyle/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High Performance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high performance data persistence. In particular,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Support for embedded data models reduces I/O activity on database system.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Indexes support faster queries and can include keys from embedded documents and arrays.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High Availability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MongoDB’s replication facility, called replica set, provides: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i="1"/>
            </a:pPr>
            <a:r>
              <a:t>automatic</a:t>
            </a:r>
            <a:r>
              <a:rPr i="0"/>
              <a:t> failover and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data redundancy.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A replica set is a group of MongoDB servers that maintain the same data set, providing redundancy and increasing data availability.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Horizontal Scalability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Sharding distributes data across a cluster of machines.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cont.</a:t>
            </a:r>
          </a:p>
        </p:txBody>
      </p:sp>
      <p:sp>
        <p:nvSpPr>
          <p:cNvPr id="204" name="Content Placeholder 5"/>
          <p:cNvSpPr txBox="1">
            <a:spLocks noGrp="1"/>
          </p:cNvSpPr>
          <p:nvPr>
            <p:ph type="body" sz="half" idx="1"/>
          </p:nvPr>
        </p:nvSpPr>
        <p:spPr>
          <a:xfrm>
            <a:off x="2588724" y="2111984"/>
            <a:ext cx="9603276" cy="3450616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t>The following example inserts new documents into the inventory collection</a:t>
            </a:r>
          </a:p>
        </p:txBody>
      </p:sp>
      <p:pic>
        <p:nvPicPr>
          <p:cNvPr id="20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1"/>
            <a:ext cx="6664494" cy="38563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nginx</a:t>
            </a:r>
          </a:p>
        </p:txBody>
      </p:sp>
      <p:sp>
        <p:nvSpPr>
          <p:cNvPr id="208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r>
              <a:t>Works as a pipeline allowing users to move between projects.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rPr u="sng"/>
              <a:t>more features</a:t>
            </a:r>
            <a:r>
              <a:t>: </a:t>
            </a:r>
          </a:p>
          <a:p>
            <a:r>
              <a:t>n-tIER APPLICATION</a:t>
            </a:r>
          </a:p>
        </p:txBody>
      </p:sp>
      <p:sp>
        <p:nvSpPr>
          <p:cNvPr id="21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6926306" cy="3450616"/>
          </a:xfrm>
          <a:prstGeom prst="rect">
            <a:avLst/>
          </a:prstGeom>
        </p:spPr>
        <p:txBody>
          <a:bodyPr anchor="ctr"/>
          <a:lstStyle/>
          <a:p>
            <a:r>
              <a:rPr dirty="0"/>
              <a:t>Create custom modules for </a:t>
            </a:r>
            <a:r>
              <a:rPr lang="en-CA" dirty="0"/>
              <a:t>an </a:t>
            </a:r>
            <a:r>
              <a:rPr dirty="0"/>
              <a:t>N-Tier Application</a:t>
            </a:r>
          </a:p>
          <a:p>
            <a:pPr marL="685800" lvl="1" indent="-228600"/>
            <a:r>
              <a:rPr dirty="0"/>
              <a:t>create a new directive</a:t>
            </a:r>
          </a:p>
          <a:p>
            <a:pPr marL="685800" lvl="1" indent="-228600"/>
            <a:r>
              <a:rPr dirty="0"/>
              <a:t>initialize a </a:t>
            </a:r>
            <a:r>
              <a:rPr dirty="0" err="1"/>
              <a:t>package.json</a:t>
            </a:r>
            <a:endParaRPr dirty="0"/>
          </a:p>
          <a:p>
            <a:pPr marL="685800" lvl="1" indent="-228600"/>
            <a:r>
              <a:rPr dirty="0"/>
              <a:t>complete coding &amp; publish</a:t>
            </a:r>
            <a:r>
              <a:rPr lang="en-CA"/>
              <a:t>ing</a:t>
            </a:r>
            <a:endParaRPr dirty="0"/>
          </a:p>
          <a:p>
            <a:r>
              <a:rPr dirty="0"/>
              <a:t>Deploy various services for N-Tier Application</a:t>
            </a:r>
          </a:p>
        </p:txBody>
      </p:sp>
      <p:pic>
        <p:nvPicPr>
          <p:cNvPr id="212" name="Screen Shot 2019-03-19 at 9.10.29 PM.png" descr="Screen Shot 2019-03-19 at 9.10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5913" y="2015731"/>
            <a:ext cx="2339054" cy="3450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more features: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more features:</a:t>
            </a:r>
          </a:p>
          <a:p>
            <a:r>
              <a:t>aUTOMATed DEPLOYMENT</a:t>
            </a:r>
          </a:p>
        </p:txBody>
      </p:sp>
      <p:sp>
        <p:nvSpPr>
          <p:cNvPr id="215" name="Coding webhook script…"/>
          <p:cNvSpPr txBox="1">
            <a:spLocks noGrp="1"/>
          </p:cNvSpPr>
          <p:nvPr>
            <p:ph type="body" sz="quarter" idx="1"/>
          </p:nvPr>
        </p:nvSpPr>
        <p:spPr>
          <a:xfrm>
            <a:off x="1451579" y="2015732"/>
            <a:ext cx="9603276" cy="1691317"/>
          </a:xfrm>
          <a:prstGeom prst="rect">
            <a:avLst/>
          </a:prstGeom>
        </p:spPr>
        <p:txBody>
          <a:bodyPr/>
          <a:lstStyle/>
          <a:p>
            <a:r>
              <a:t>Coding webhook script </a:t>
            </a:r>
          </a:p>
          <a:p>
            <a:r>
              <a:t>Coding shell script for executing processing manage programming</a:t>
            </a:r>
          </a:p>
          <a:p>
            <a:r>
              <a:t>Config webhook on Git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What is Node.js</a:t>
            </a:r>
          </a:p>
        </p:txBody>
      </p:sp>
      <p:sp>
        <p:nvSpPr>
          <p:cNvPr id="162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Some facts about Node.js</a:t>
            </a:r>
          </a:p>
        </p:txBody>
      </p:sp>
      <p:sp>
        <p:nvSpPr>
          <p:cNvPr id="16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Event loop</a:t>
            </a:r>
          </a:p>
        </p:txBody>
      </p:sp>
      <p:pic>
        <p:nvPicPr>
          <p:cNvPr id="168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8179" y="2016125"/>
            <a:ext cx="6369966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DULE.EXPORTS VS EXPORTS"/>
          <p:cNvSpPr txBox="1">
            <a:spLocks noGrp="1"/>
          </p:cNvSpPr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r>
              <a:t>MODULE.EXPORTS VS EXPORTS</a:t>
            </a:r>
          </a:p>
        </p:txBody>
      </p:sp>
      <p:sp>
        <p:nvSpPr>
          <p:cNvPr id="171" name="Think of module.exports as the variable that gets returned from require(). It is an empty object by default, and it is fine to change to anything.…"/>
          <p:cNvSpPr txBox="1">
            <a:spLocks noGrp="1"/>
          </p:cNvSpPr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00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00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72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endParaRPr/>
          </a:p>
        </p:txBody>
      </p:sp>
      <p:sp>
        <p:nvSpPr>
          <p:cNvPr id="17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ackage.json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package.json</a:t>
            </a:r>
          </a:p>
        </p:txBody>
      </p:sp>
      <p:pic>
        <p:nvPicPr>
          <p:cNvPr id="178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7" y="2242983"/>
            <a:ext cx="4675034" cy="3050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3" y="2059733"/>
            <a:ext cx="3767018" cy="3860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82" name="Rectangle 1"/>
          <p:cNvSpPr txBox="1">
            <a:spLocks noGrp="1"/>
          </p:cNvSpPr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0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  <p:sp>
        <p:nvSpPr>
          <p:cNvPr id="183" name="Rectangle 3"/>
          <p:cNvSpPr txBox="1"/>
          <p:nvPr/>
        </p:nvSpPr>
        <p:spPr>
          <a:xfrm>
            <a:off x="2137378" y="3901161"/>
            <a:ext cx="1001372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Demo for your viewing pleasure</a:t>
            </a:r>
          </a:p>
        </p:txBody>
      </p:sp>
      <p:pic>
        <p:nvPicPr>
          <p:cNvPr id="186" name="video-1549414175" descr="video-1549414175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Widescreen</PresentationFormat>
  <Paragraphs>56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Gill Sans MT</vt:lpstr>
      <vt:lpstr>Helvetica</vt:lpstr>
      <vt:lpstr>Menlo</vt:lpstr>
      <vt:lpstr>Gallery</vt:lpstr>
      <vt:lpstr>Node.js</vt:lpstr>
      <vt:lpstr>What is Node.js</vt:lpstr>
      <vt:lpstr>Some facts about Node.js</vt:lpstr>
      <vt:lpstr>Event loop</vt:lpstr>
      <vt:lpstr>MODULE.EXPORTS VS EXPORTS</vt:lpstr>
      <vt:lpstr>Why and when we need to fork another process? </vt:lpstr>
      <vt:lpstr>package.json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Mongo db</vt:lpstr>
      <vt:lpstr>Mongo cont.</vt:lpstr>
      <vt:lpstr>nginx</vt:lpstr>
      <vt:lpstr>more features:  n-tIER APPLICATION</vt:lpstr>
      <vt:lpstr>more features: aUTOMATed DEPLOYMENT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cp:lastModifiedBy> </cp:lastModifiedBy>
  <cp:revision>1</cp:revision>
  <dcterms:modified xsi:type="dcterms:W3CDTF">2019-03-21T01:30:37Z</dcterms:modified>
</cp:coreProperties>
</file>